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0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005B8CCD-3AC1-D05C-310A-3B7A8EF3FD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4AC2FE5C-8984-9136-29DD-53743E8E7B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الفرعي للشكل الرئيسي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299D91EA-4C4C-40D8-C8C1-442CB43EC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7C663-D418-4541-8666-C9902C6DD13B}" type="datetimeFigureOut">
              <a:rPr lang="ar-EG" smtClean="0"/>
              <a:t>10/08/1447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F6F604D6-DB85-8982-0A3D-0960E4010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1A33045F-E38E-8203-24C0-D4437F748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D51F-5020-4D84-B9CD-7F37C2F9DAA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366660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C6EF38F3-AD18-3C97-81F8-E2D2F005A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8F911E13-A603-151C-6C65-2770BEA04A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7C67A710-AE7A-A284-D245-B3C683402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7C663-D418-4541-8666-C9902C6DD13B}" type="datetimeFigureOut">
              <a:rPr lang="ar-EG" smtClean="0"/>
              <a:t>10/08/1447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B1FF2066-D1E4-CF82-15C4-0B5C1A3F6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06E1ED49-FFE5-D7D8-CEE8-DD5FBDE52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D51F-5020-4D84-B9CD-7F37C2F9DAA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708107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>
            <a:extLst>
              <a:ext uri="{FF2B5EF4-FFF2-40B4-BE49-F238E27FC236}">
                <a16:creationId xmlns:a16="http://schemas.microsoft.com/office/drawing/2014/main" id="{E44027E0-ACB6-C6F0-6B65-2CFF189B17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0EAAD193-32A1-14D2-6F68-5EFC86A8BA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14183D97-2210-35AD-CA11-AE8AC340C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7C663-D418-4541-8666-C9902C6DD13B}" type="datetimeFigureOut">
              <a:rPr lang="ar-EG" smtClean="0"/>
              <a:t>10/08/1447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BCA651BD-1929-B3A5-D1DF-A3816EEEC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30CA1259-79C4-4D6E-6442-79FA6DA51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D51F-5020-4D84-B9CD-7F37C2F9DAA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0329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B2E3C251-4616-F888-B561-0B4C27AB9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D860CD3B-157E-3CF7-06E5-C7B2664137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96B0F530-A0DB-3119-F46D-A7C10F377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7C663-D418-4541-8666-C9902C6DD13B}" type="datetimeFigureOut">
              <a:rPr lang="ar-EG" smtClean="0"/>
              <a:t>10/08/1447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FEEF23D3-FFBF-926D-ADE9-F565CFDEE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CAC5305B-A474-0B1E-05C2-DCF8CCC8D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D51F-5020-4D84-B9CD-7F37C2F9DAA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23579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159478F4-034D-0262-2D6C-43D3CEF97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3DAA1E5E-F7FF-C2EC-F360-0756664D6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23EEB515-7203-EEEA-BA00-B5E52DCB7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7C663-D418-4541-8666-C9902C6DD13B}" type="datetimeFigureOut">
              <a:rPr lang="ar-EG" smtClean="0"/>
              <a:t>10/08/1447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0B823405-FA96-F76C-69D3-2711A6E60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1D57CEB9-FBF6-585B-EDC4-D482EDE12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D51F-5020-4D84-B9CD-7F37C2F9DAA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46330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AD0F6316-494D-2485-B708-99757B52F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76EA2722-2E88-366C-83D0-3142DF4DE6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13CA5395-A95E-4C98-DE5F-38540BD29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D443CA17-ABE2-E619-DBF6-A0EEF8F77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7C663-D418-4541-8666-C9902C6DD13B}" type="datetimeFigureOut">
              <a:rPr lang="ar-EG" smtClean="0"/>
              <a:t>10/08/1447</a:t>
            </a:fld>
            <a:endParaRPr lang="ar-EG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D3C26E8E-3BF4-107B-F270-C07234DA6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E362714C-B388-1809-E1D9-919B07F09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D51F-5020-4D84-B9CD-7F37C2F9DAA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81599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6252D4D2-0B65-5D81-695E-6EFD48863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EE9487BE-4813-0336-7C7F-D7CC267FFE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0A3437BD-F9ED-C519-A1E0-2CB606730B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5" name="عنصر نائب للنص 4">
            <a:extLst>
              <a:ext uri="{FF2B5EF4-FFF2-40B4-BE49-F238E27FC236}">
                <a16:creationId xmlns:a16="http://schemas.microsoft.com/office/drawing/2014/main" id="{DFE24CB3-F052-622F-6E68-67B2F8D594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6" name="عنصر نائب للمحتوى 5">
            <a:extLst>
              <a:ext uri="{FF2B5EF4-FFF2-40B4-BE49-F238E27FC236}">
                <a16:creationId xmlns:a16="http://schemas.microsoft.com/office/drawing/2014/main" id="{E776C67C-13C4-3985-29F0-03CE391610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7" name="عنصر نائب للتاريخ 6">
            <a:extLst>
              <a:ext uri="{FF2B5EF4-FFF2-40B4-BE49-F238E27FC236}">
                <a16:creationId xmlns:a16="http://schemas.microsoft.com/office/drawing/2014/main" id="{EF8C5975-0CE5-0FDB-6062-49F7E3E36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7C663-D418-4541-8666-C9902C6DD13B}" type="datetimeFigureOut">
              <a:rPr lang="ar-EG" smtClean="0"/>
              <a:t>10/08/1447</a:t>
            </a:fld>
            <a:endParaRPr lang="ar-EG"/>
          </a:p>
        </p:txBody>
      </p:sp>
      <p:sp>
        <p:nvSpPr>
          <p:cNvPr id="8" name="عنصر نائب للتذييل 7">
            <a:extLst>
              <a:ext uri="{FF2B5EF4-FFF2-40B4-BE49-F238E27FC236}">
                <a16:creationId xmlns:a16="http://schemas.microsoft.com/office/drawing/2014/main" id="{9AF38567-C004-CCAE-9CF2-31B35DEA0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عنصر نائب لرقم الشريحة 8">
            <a:extLst>
              <a:ext uri="{FF2B5EF4-FFF2-40B4-BE49-F238E27FC236}">
                <a16:creationId xmlns:a16="http://schemas.microsoft.com/office/drawing/2014/main" id="{316F2FF5-CAF0-7641-8A57-57A8042E3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D51F-5020-4D84-B9CD-7F37C2F9DAA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236368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4ED27BF9-DA8B-FDE5-056F-FE6747FF2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تاريخ 2">
            <a:extLst>
              <a:ext uri="{FF2B5EF4-FFF2-40B4-BE49-F238E27FC236}">
                <a16:creationId xmlns:a16="http://schemas.microsoft.com/office/drawing/2014/main" id="{9A95C705-72E8-893F-D404-B3B155F21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7C663-D418-4541-8666-C9902C6DD13B}" type="datetimeFigureOut">
              <a:rPr lang="ar-EG" smtClean="0"/>
              <a:t>10/08/1447</a:t>
            </a:fld>
            <a:endParaRPr lang="ar-EG"/>
          </a:p>
        </p:txBody>
      </p:sp>
      <p:sp>
        <p:nvSpPr>
          <p:cNvPr id="4" name="عنصر نائب للتذييل 3">
            <a:extLst>
              <a:ext uri="{FF2B5EF4-FFF2-40B4-BE49-F238E27FC236}">
                <a16:creationId xmlns:a16="http://schemas.microsoft.com/office/drawing/2014/main" id="{7D0FA7A3-78D3-EE11-07E9-487F9F235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عنصر نائب لرقم الشريحة 4">
            <a:extLst>
              <a:ext uri="{FF2B5EF4-FFF2-40B4-BE49-F238E27FC236}">
                <a16:creationId xmlns:a16="http://schemas.microsoft.com/office/drawing/2014/main" id="{2BEA0410-448C-990B-9402-04D21F8B0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D51F-5020-4D84-B9CD-7F37C2F9DAA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752940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>
            <a:extLst>
              <a:ext uri="{FF2B5EF4-FFF2-40B4-BE49-F238E27FC236}">
                <a16:creationId xmlns:a16="http://schemas.microsoft.com/office/drawing/2014/main" id="{8DA28D41-AC63-95E2-C302-63CAA625D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7C663-D418-4541-8666-C9902C6DD13B}" type="datetimeFigureOut">
              <a:rPr lang="ar-EG" smtClean="0"/>
              <a:t>10/08/1447</a:t>
            </a:fld>
            <a:endParaRPr lang="ar-EG"/>
          </a:p>
        </p:txBody>
      </p:sp>
      <p:sp>
        <p:nvSpPr>
          <p:cNvPr id="3" name="عنصر نائب للتذييل 2">
            <a:extLst>
              <a:ext uri="{FF2B5EF4-FFF2-40B4-BE49-F238E27FC236}">
                <a16:creationId xmlns:a16="http://schemas.microsoft.com/office/drawing/2014/main" id="{A05A63EE-F7D6-720E-2627-BDF0E796A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عنصر نائب لرقم الشريحة 3">
            <a:extLst>
              <a:ext uri="{FF2B5EF4-FFF2-40B4-BE49-F238E27FC236}">
                <a16:creationId xmlns:a16="http://schemas.microsoft.com/office/drawing/2014/main" id="{E0F59061-10BF-B093-2AC0-2F0EC54B2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D51F-5020-4D84-B9CD-7F37C2F9DAA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190069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76D1A181-56A1-4996-C31B-7627E12F1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30FA3754-BEDD-0572-9840-F8ACF3257A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E244542B-3A04-763A-44D4-2D55DDDE9A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845B4033-8D66-FF16-E6DF-A182F3A31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7C663-D418-4541-8666-C9902C6DD13B}" type="datetimeFigureOut">
              <a:rPr lang="ar-EG" smtClean="0"/>
              <a:t>10/08/1447</a:t>
            </a:fld>
            <a:endParaRPr lang="ar-EG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96CA4356-4F18-7BA3-9D13-671D51201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C8C42016-D0CE-5F02-9A16-9539AA468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D51F-5020-4D84-B9CD-7F37C2F9DAA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826444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325469AC-1A89-A8F0-283A-D41B5BC7D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صورة 2">
            <a:extLst>
              <a:ext uri="{FF2B5EF4-FFF2-40B4-BE49-F238E27FC236}">
                <a16:creationId xmlns:a16="http://schemas.microsoft.com/office/drawing/2014/main" id="{72187CE7-3D17-257E-ECDC-AED3B55E1B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057902CF-033B-B167-6ACC-05E67AB213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9C2C1CE4-80EC-89A0-E429-BEC49D4BA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7C663-D418-4541-8666-C9902C6DD13B}" type="datetimeFigureOut">
              <a:rPr lang="ar-EG" smtClean="0"/>
              <a:t>10/08/1447</a:t>
            </a:fld>
            <a:endParaRPr lang="ar-EG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FA060FCF-502E-9F91-94E0-E0FB7A8BC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438ADB78-53AF-5572-17B9-EDD6C2FDD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D51F-5020-4D84-B9CD-7F37C2F9DAA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008446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>
            <a:extLst>
              <a:ext uri="{FF2B5EF4-FFF2-40B4-BE49-F238E27FC236}">
                <a16:creationId xmlns:a16="http://schemas.microsoft.com/office/drawing/2014/main" id="{5E378B7E-0124-5ACB-575B-0DFE94F28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630504DD-30D4-4883-9FD1-FF47820483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F36C3E8A-2C4C-EF7F-94FE-07320EA4EF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47C663-D418-4541-8666-C9902C6DD13B}" type="datetimeFigureOut">
              <a:rPr lang="ar-EG" smtClean="0"/>
              <a:t>10/08/1447</a:t>
            </a:fld>
            <a:endParaRPr lang="ar-EG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170F4114-C293-A968-C442-2AC095385C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32214121-F90D-F543-18A0-FE13D1A3C8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A7D51F-5020-4D84-B9CD-7F37C2F9DAA4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113887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7F6AFD96-001A-62BD-6C1C-842C813D2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242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1920B942-7574-2003-70BD-ACFF896D9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28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CDEE1FDC-8527-46D5-DDE6-728C75EA7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051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99F1B9FC-8FAA-1783-F7CB-8111C0FC88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7932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96EDCBA7-BF44-D75D-0420-F7F5B66190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69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D66181EE-13F6-51C0-782D-096D3FF4E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3095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4B973A91-5D70-1715-E19A-B5660A25AA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50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BF559A41-1551-E56F-1152-072A06E307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404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703D4C19-48EB-0AD3-E03E-CAC6A2404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354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88D9946C-BAD8-84BC-2E9C-4EB9BC301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649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6811DA32-A8C5-F7FA-695A-EC300ABFA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824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41CDCD5A-39BB-85E3-6256-59E2B49CEB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440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017C00F0-4CBA-5BD4-9865-F3286E0178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674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62872A4D-8EA3-0913-6A81-1FF3A073F4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011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5D07F4CB-B920-3067-39E6-140E200872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467710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شاشة عريضة</PresentationFormat>
  <Paragraphs>0</Paragraphs>
  <Slides>15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15</vt:i4>
      </vt:variant>
    </vt:vector>
  </HeadingPairs>
  <TitlesOfParts>
    <vt:vector size="19" baseType="lpstr">
      <vt:lpstr>Aptos</vt:lpstr>
      <vt:lpstr>Aptos Display</vt:lpstr>
      <vt:lpstr>Arial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Rama Jasem</dc:creator>
  <cp:lastModifiedBy>Rama Jasem</cp:lastModifiedBy>
  <cp:revision>1</cp:revision>
  <dcterms:created xsi:type="dcterms:W3CDTF">2026-01-28T07:08:14Z</dcterms:created>
  <dcterms:modified xsi:type="dcterms:W3CDTF">2026-01-28T07:10:58Z</dcterms:modified>
</cp:coreProperties>
</file>